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951" r:id="rId2"/>
    <p:sldId id="952" r:id="rId3"/>
    <p:sldId id="697" r:id="rId4"/>
  </p:sldIdLst>
  <p:sldSz cx="12192000" cy="6858000"/>
  <p:notesSz cx="6805613" cy="9939338"/>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5" autoAdjust="0"/>
    <p:restoredTop sz="95126" autoAdjust="0"/>
  </p:normalViewPr>
  <p:slideViewPr>
    <p:cSldViewPr>
      <p:cViewPr varScale="1">
        <p:scale>
          <a:sx n="72" d="100"/>
          <a:sy n="72" d="100"/>
        </p:scale>
        <p:origin x="534" y="7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0" d="100"/>
          <a:sy n="60" d="100"/>
        </p:scale>
        <p:origin x="2778" y="66"/>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9D66378D-7505-53F2-62CA-DB78FA978EAD}"/>
              </a:ext>
            </a:extLst>
          </p:cNvPr>
          <p:cNvSpPr>
            <a:spLocks noGrp="1" noChangeArrowheads="1"/>
          </p:cNvSpPr>
          <p:nvPr>
            <p:ph type="hdr" sz="quarter"/>
          </p:nvPr>
        </p:nvSpPr>
        <p:spPr bwMode="auto">
          <a:xfrm>
            <a:off x="0" y="0"/>
            <a:ext cx="2949575"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ja-JP"/>
          </a:p>
        </p:txBody>
      </p:sp>
      <p:sp>
        <p:nvSpPr>
          <p:cNvPr id="53251" name="Rectangle 3">
            <a:extLst>
              <a:ext uri="{FF2B5EF4-FFF2-40B4-BE49-F238E27FC236}">
                <a16:creationId xmlns:a16="http://schemas.microsoft.com/office/drawing/2014/main" id="{B7EBBA5C-0A7F-EFAA-8EA3-6A6AE93F0136}"/>
              </a:ext>
            </a:extLst>
          </p:cNvPr>
          <p:cNvSpPr>
            <a:spLocks noGrp="1" noChangeArrowheads="1"/>
          </p:cNvSpPr>
          <p:nvPr>
            <p:ph type="dt" sz="quarter" idx="1"/>
          </p:nvPr>
        </p:nvSpPr>
        <p:spPr bwMode="auto">
          <a:xfrm>
            <a:off x="3854450" y="0"/>
            <a:ext cx="2949575"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ja-JP"/>
          </a:p>
        </p:txBody>
      </p:sp>
      <p:sp>
        <p:nvSpPr>
          <p:cNvPr id="53252" name="Rectangle 4">
            <a:extLst>
              <a:ext uri="{FF2B5EF4-FFF2-40B4-BE49-F238E27FC236}">
                <a16:creationId xmlns:a16="http://schemas.microsoft.com/office/drawing/2014/main" id="{6361B198-0A5A-9DBB-4E25-61DDA65E423E}"/>
              </a:ext>
            </a:extLst>
          </p:cNvPr>
          <p:cNvSpPr>
            <a:spLocks noGrp="1" noChangeArrowheads="1"/>
          </p:cNvSpPr>
          <p:nvPr>
            <p:ph type="ftr" sz="quarter" idx="2"/>
          </p:nvPr>
        </p:nvSpPr>
        <p:spPr bwMode="auto">
          <a:xfrm>
            <a:off x="0" y="9440863"/>
            <a:ext cx="2949575"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ja-JP"/>
          </a:p>
        </p:txBody>
      </p:sp>
      <p:sp>
        <p:nvSpPr>
          <p:cNvPr id="53253" name="Rectangle 5">
            <a:extLst>
              <a:ext uri="{FF2B5EF4-FFF2-40B4-BE49-F238E27FC236}">
                <a16:creationId xmlns:a16="http://schemas.microsoft.com/office/drawing/2014/main" id="{F7EF3604-D8E4-58CB-C062-8A5EFCF58DCD}"/>
              </a:ext>
            </a:extLst>
          </p:cNvPr>
          <p:cNvSpPr>
            <a:spLocks noGrp="1" noChangeArrowheads="1"/>
          </p:cNvSpPr>
          <p:nvPr>
            <p:ph type="sldNum" sz="quarter" idx="3"/>
          </p:nvPr>
        </p:nvSpPr>
        <p:spPr bwMode="auto">
          <a:xfrm>
            <a:off x="3854450" y="9440863"/>
            <a:ext cx="2949575"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6546C4F-1CF2-40AE-866E-98F8D52FE57C}"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3FE67E36-C117-D82F-E435-15DBF6E76430}"/>
              </a:ext>
            </a:extLst>
          </p:cNvPr>
          <p:cNvSpPr>
            <a:spLocks noGrp="1" noChangeArrowheads="1"/>
          </p:cNvSpPr>
          <p:nvPr>
            <p:ph type="hdr" sz="quarter"/>
          </p:nvPr>
        </p:nvSpPr>
        <p:spPr bwMode="auto">
          <a:xfrm>
            <a:off x="0" y="0"/>
            <a:ext cx="2949575"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ltLang="ja-JP"/>
          </a:p>
        </p:txBody>
      </p:sp>
      <p:sp>
        <p:nvSpPr>
          <p:cNvPr id="96259" name="Rectangle 3">
            <a:extLst>
              <a:ext uri="{FF2B5EF4-FFF2-40B4-BE49-F238E27FC236}">
                <a16:creationId xmlns:a16="http://schemas.microsoft.com/office/drawing/2014/main" id="{6DFE9A61-713B-A7B6-1C37-BC918C93435E}"/>
              </a:ext>
            </a:extLst>
          </p:cNvPr>
          <p:cNvSpPr>
            <a:spLocks noGrp="1" noChangeArrowheads="1"/>
          </p:cNvSpPr>
          <p:nvPr>
            <p:ph type="dt" idx="1"/>
          </p:nvPr>
        </p:nvSpPr>
        <p:spPr bwMode="auto">
          <a:xfrm>
            <a:off x="3854450" y="0"/>
            <a:ext cx="2949575"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ltLang="ja-JP"/>
          </a:p>
        </p:txBody>
      </p:sp>
      <p:sp>
        <p:nvSpPr>
          <p:cNvPr id="2052" name="Rectangle 4">
            <a:extLst>
              <a:ext uri="{FF2B5EF4-FFF2-40B4-BE49-F238E27FC236}">
                <a16:creationId xmlns:a16="http://schemas.microsoft.com/office/drawing/2014/main" id="{A007586A-FFD3-B712-F888-A7E8D003CAD6}"/>
              </a:ext>
            </a:extLst>
          </p:cNvPr>
          <p:cNvSpPr>
            <a:spLocks noGrp="1" noRot="1" noChangeAspect="1" noChangeArrowheads="1" noTextEdit="1"/>
          </p:cNvSpPr>
          <p:nvPr>
            <p:ph type="sldImg" idx="2"/>
          </p:nvPr>
        </p:nvSpPr>
        <p:spPr bwMode="auto">
          <a:xfrm>
            <a:off x="92075" y="746125"/>
            <a:ext cx="6623050" cy="37258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6261" name="Rectangle 5">
            <a:extLst>
              <a:ext uri="{FF2B5EF4-FFF2-40B4-BE49-F238E27FC236}">
                <a16:creationId xmlns:a16="http://schemas.microsoft.com/office/drawing/2014/main" id="{786F6304-D0D8-95D2-F093-4E9A9D733CBF}"/>
              </a:ext>
            </a:extLst>
          </p:cNvPr>
          <p:cNvSpPr>
            <a:spLocks noGrp="1" noChangeArrowheads="1"/>
          </p:cNvSpPr>
          <p:nvPr>
            <p:ph type="body" sz="quarter" idx="3"/>
          </p:nvPr>
        </p:nvSpPr>
        <p:spPr bwMode="auto">
          <a:xfrm>
            <a:off x="681038" y="4721225"/>
            <a:ext cx="5443537" cy="4471988"/>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96262" name="Rectangle 6">
            <a:extLst>
              <a:ext uri="{FF2B5EF4-FFF2-40B4-BE49-F238E27FC236}">
                <a16:creationId xmlns:a16="http://schemas.microsoft.com/office/drawing/2014/main" id="{AFC160FA-C135-453B-BF1B-F265D887A9B1}"/>
              </a:ext>
            </a:extLst>
          </p:cNvPr>
          <p:cNvSpPr>
            <a:spLocks noGrp="1" noChangeArrowheads="1"/>
          </p:cNvSpPr>
          <p:nvPr>
            <p:ph type="ftr" sz="quarter" idx="4"/>
          </p:nvPr>
        </p:nvSpPr>
        <p:spPr bwMode="auto">
          <a:xfrm>
            <a:off x="0" y="9440863"/>
            <a:ext cx="2949575"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ltLang="ja-JP"/>
          </a:p>
        </p:txBody>
      </p:sp>
      <p:sp>
        <p:nvSpPr>
          <p:cNvPr id="96263" name="Rectangle 7">
            <a:extLst>
              <a:ext uri="{FF2B5EF4-FFF2-40B4-BE49-F238E27FC236}">
                <a16:creationId xmlns:a16="http://schemas.microsoft.com/office/drawing/2014/main" id="{65714ABA-24B6-E47F-1BD1-200A0F05779E}"/>
              </a:ext>
            </a:extLst>
          </p:cNvPr>
          <p:cNvSpPr>
            <a:spLocks noGrp="1" noChangeArrowheads="1"/>
          </p:cNvSpPr>
          <p:nvPr>
            <p:ph type="sldNum" sz="quarter" idx="5"/>
          </p:nvPr>
        </p:nvSpPr>
        <p:spPr bwMode="auto">
          <a:xfrm>
            <a:off x="3854450" y="9440863"/>
            <a:ext cx="2949575" cy="49688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AC37DB5-40A4-4D4A-ACBA-A58F9A47B1F9}"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5C350D78-3B0E-853E-A058-B34D2A7121EC}"/>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5C786A0A-BCB0-479C-8340-8CBB2CBDBC53}" type="slidenum">
              <a:rPr lang="en-US" altLang="ja-JP" smtClean="0">
                <a:ea typeface="ＭＳ Ｐゴシック" panose="020B0600070205080204" pitchFamily="50" charset="-128"/>
              </a:rPr>
              <a:pPr>
                <a:spcBef>
                  <a:spcPct val="0"/>
                </a:spcBef>
              </a:pPr>
              <a:t>1</a:t>
            </a:fld>
            <a:endParaRPr lang="en-US" altLang="ja-JP">
              <a:ea typeface="ＭＳ Ｐゴシック" panose="020B0600070205080204" pitchFamily="50" charset="-128"/>
            </a:endParaRPr>
          </a:p>
        </p:txBody>
      </p:sp>
      <p:sp>
        <p:nvSpPr>
          <p:cNvPr id="5123" name="Rectangle 2">
            <a:extLst>
              <a:ext uri="{FF2B5EF4-FFF2-40B4-BE49-F238E27FC236}">
                <a16:creationId xmlns:a16="http://schemas.microsoft.com/office/drawing/2014/main" id="{784367D4-D5CD-1FB6-FF95-9AA95ADF8A86}"/>
              </a:ext>
            </a:extLst>
          </p:cNvPr>
          <p:cNvSpPr>
            <a:spLocks noGrp="1" noRot="1" noChangeAspect="1" noChangeArrowheads="1" noTextEdit="1"/>
          </p:cNvSpPr>
          <p:nvPr>
            <p:ph type="sldImg"/>
          </p:nvPr>
        </p:nvSpPr>
        <p:spPr>
          <a:xfrm>
            <a:off x="92075" y="746125"/>
            <a:ext cx="6623050" cy="3725863"/>
          </a:xfrm>
          <a:solidFill>
            <a:srgbClr val="FFFFFF"/>
          </a:solidFill>
          <a:ln/>
        </p:spPr>
      </p:sp>
      <p:sp>
        <p:nvSpPr>
          <p:cNvPr id="5124" name="Rectangle 3">
            <a:extLst>
              <a:ext uri="{FF2B5EF4-FFF2-40B4-BE49-F238E27FC236}">
                <a16:creationId xmlns:a16="http://schemas.microsoft.com/office/drawing/2014/main" id="{9F744B06-592A-6F4F-F4FF-7BA8AEA32EF1}"/>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a:latin typeface="Arial" panose="020B0604020202020204" pitchFamily="34" charset="0"/>
              </a:rPr>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52829-7A14-5905-60E4-B48C0015424C}"/>
            </a:ext>
          </a:extLst>
        </p:cNvPr>
        <p:cNvGrpSpPr/>
        <p:nvPr/>
      </p:nvGrpSpPr>
      <p:grpSpPr>
        <a:xfrm>
          <a:off x="0" y="0"/>
          <a:ext cx="0" cy="0"/>
          <a:chOff x="0" y="0"/>
          <a:chExt cx="0" cy="0"/>
        </a:xfrm>
      </p:grpSpPr>
      <p:sp>
        <p:nvSpPr>
          <p:cNvPr id="5122" name="Rectangle 7">
            <a:extLst>
              <a:ext uri="{FF2B5EF4-FFF2-40B4-BE49-F238E27FC236}">
                <a16:creationId xmlns:a16="http://schemas.microsoft.com/office/drawing/2014/main" id="{1B67EBFD-CB1B-F903-1104-A68A0998ACC8}"/>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5C786A0A-BCB0-479C-8340-8CBB2CBDBC53}"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5123" name="Rectangle 2">
            <a:extLst>
              <a:ext uri="{FF2B5EF4-FFF2-40B4-BE49-F238E27FC236}">
                <a16:creationId xmlns:a16="http://schemas.microsoft.com/office/drawing/2014/main" id="{2B20D4CF-5C75-1946-4A83-22AE2C93A508}"/>
              </a:ext>
            </a:extLst>
          </p:cNvPr>
          <p:cNvSpPr>
            <a:spLocks noGrp="1" noRot="1" noChangeAspect="1" noChangeArrowheads="1" noTextEdit="1"/>
          </p:cNvSpPr>
          <p:nvPr>
            <p:ph type="sldImg"/>
          </p:nvPr>
        </p:nvSpPr>
        <p:spPr>
          <a:xfrm>
            <a:off x="92075" y="746125"/>
            <a:ext cx="6623050" cy="3725863"/>
          </a:xfrm>
          <a:solidFill>
            <a:srgbClr val="FFFFFF"/>
          </a:solidFill>
          <a:ln/>
        </p:spPr>
      </p:sp>
      <p:sp>
        <p:nvSpPr>
          <p:cNvPr id="5124" name="Rectangle 3">
            <a:extLst>
              <a:ext uri="{FF2B5EF4-FFF2-40B4-BE49-F238E27FC236}">
                <a16:creationId xmlns:a16="http://schemas.microsoft.com/office/drawing/2014/main" id="{DCB3E8E5-27B4-8FD0-9953-837249331014}"/>
              </a:ext>
            </a:extLst>
          </p:cNvPr>
          <p:cNvSpPr>
            <a:spLocks noGrp="1" noChangeArrowheads="1"/>
          </p:cNvSpPr>
          <p:nvPr>
            <p:ph type="body" idx="1"/>
          </p:nvPr>
        </p:nvSpPr>
        <p:spPr>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ja-JP" altLang="en-US">
                <a:latin typeface="Arial" panose="020B0604020202020204" pitchFamily="34" charset="0"/>
              </a:rPr>
              <a:t>　　　　　　　　　　　　　　　　　　　　　　　　　　　　　　　　　　　　　　　　　　　　　　　　　　　　　　　　　　　　　　　　　　　　　　　　　　　　　　　　　　　　　　　　　　　　　　　　　　　　　　　　　　　　　　　　　　　　　　　　　　　　　　　　　　　　　　　　　　　　　　　　　　　　　　　　　　　　　　　　　　　　　　　　　　　　　　　　　　　　　　　　　　　　　　　　　　　　　　　　　　　　　　　　　　　　　　　　　　　　　　　　　　　　　　　　　　　　　　　　　　　　　　　　　　　　　　　　　　　　　　　　　　　　　　　　　　　　　　　　　　　　　　　　　　　　　　　　　　　　　　　　　　　　　　　　　　　　　　　　　　　　　　　　　　　　　　　　　　　　　　　　　　　　　　　　　　　　　　　　　　　　　　　　　　　　　　　　　　　　　　　　　　　　　　　　　　　　　　　　　　　　　　　　　　　　　　　　　　　　　　　　　　　　　　　　　　　　　　　　　　　　　　　　　　　　　　　　　　　　　　　　　　　　　　　　　　　　　　　　　　　　　　　　　　　　　　　　　　　　　　　　　　　　　　　　　　　　　　　　　　　　　　　　　　　　　　　　　　　　　　　　　　　　　　　　　　　　　　　　　　　　　　　　　　　　　　　　　　　　　　　　　　　　　　　　　　　　　　　　　　　　　　　　　　　　　　　　　　　　　　　　　　　　　　　　　　　　　　　　　　　　　　　　　　　　　　　　　　　　　　　　　　　　　　　　　　　　　　　　　　　　　　　　　　　　　　　　　　　　　　　　　　　　　　　　　　　　　　　　　　　　　　　　　　　　　　　　　　　　　　　　　　　　　　　　　　　　　　　　　　　　　　　　　　　　　　　　　　　　　　　　　　　　　　　　　　　　　　　　　　　　　　　　　　　　　　　　　　　　　　　　　　　　　　　　　　　　　　　　　　　　　　　　　　　　　　　　　　　　　　　　　　　　　　　　　　　　　　　　　　　　　　　　　　　　　　　　　　　　　　　　　　　　　　　　　　　　　　　　　　　　　　　　　　　　　　　　　　　　　　　　　　　　　　　　　　　　　　　　　　　　　　　　　　　　　　　　　　　　　　　　　　　　　　　　　　　　　　　　　　　　　　　　　　　　　　　　　　　　　　　　　　　　　　　　　　　　　　　　　　　　　　　　　　　　　　　　　　　　　　　　　　　　　　　　　　　　　　　　　　　　　　　　　　　　　　　　　　　　　　　　　　　　　　　　　　　　　　　　　　　　　　　　　　　　　　　　　　　　　　　　　　　　　　　　　　　　　　　　　　　　　　　　　　　　　　　　　　　　　　　　　　　　　　　　　　　　　　　　　　　　　　　　　　　　　　　　　　　　　　　　　　　　　　　　　　　　　　　　　　　　　　　　　　　　　　　　　　　　　　　　　　　　　　　　　　　　　　　　　　　　　　　　　　　　　　　　　　　　　　　　　　　　　　　　　　　　　　　　　　　　　　　　　　　　　　　　　　　　　　　　　　　　　　　　　　　　　　　　　　　　　　　　　　　　　　　　　　　　　　　　　　　　　　　　　　　　　　　　　　　　　　　　　　　　　　　　　　　　　　　　　　　　　　　　　　　　　　　　　　　　</a:t>
            </a:r>
          </a:p>
        </p:txBody>
      </p:sp>
    </p:spTree>
    <p:extLst>
      <p:ext uri="{BB962C8B-B14F-4D97-AF65-F5344CB8AC3E}">
        <p14:creationId xmlns:p14="http://schemas.microsoft.com/office/powerpoint/2010/main" val="37833657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a:extLst>
              <a:ext uri="{FF2B5EF4-FFF2-40B4-BE49-F238E27FC236}">
                <a16:creationId xmlns:a16="http://schemas.microsoft.com/office/drawing/2014/main" id="{3C391F1D-F5EB-982D-85E7-CB9F44E7A67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2CC7877D-5032-D7CA-84AC-26129095C55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CB3A91B-7872-C04A-1F5B-8764E4C1B266}"/>
              </a:ext>
            </a:extLst>
          </p:cNvPr>
          <p:cNvSpPr>
            <a:spLocks noGrp="1" noChangeArrowheads="1"/>
          </p:cNvSpPr>
          <p:nvPr>
            <p:ph type="sldNum" sz="quarter" idx="12"/>
          </p:nvPr>
        </p:nvSpPr>
        <p:spPr>
          <a:ln/>
        </p:spPr>
        <p:txBody>
          <a:bodyPr/>
          <a:lstStyle>
            <a:lvl1pPr>
              <a:defRPr/>
            </a:lvl1pPr>
          </a:lstStyle>
          <a:p>
            <a:pPr>
              <a:defRPr/>
            </a:pPr>
            <a:fld id="{1D209339-DCCE-40BF-80CD-69E94399C31A}" type="slidenum">
              <a:rPr lang="en-US" altLang="ja-JP"/>
              <a:pPr>
                <a:defRPr/>
              </a:pPr>
              <a:t>‹#›</a:t>
            </a:fld>
            <a:endParaRPr lang="en-US" altLang="ja-JP"/>
          </a:p>
        </p:txBody>
      </p:sp>
    </p:spTree>
    <p:extLst>
      <p:ext uri="{BB962C8B-B14F-4D97-AF65-F5344CB8AC3E}">
        <p14:creationId xmlns:p14="http://schemas.microsoft.com/office/powerpoint/2010/main" val="2735183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0EE6AD99-820F-C882-A03D-62A14657D55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DE6A1E8-E7CF-050A-1C75-EE85F65D1C9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6FA9247-A38D-C54B-9E32-090EE0D93FDE}"/>
              </a:ext>
            </a:extLst>
          </p:cNvPr>
          <p:cNvSpPr>
            <a:spLocks noGrp="1" noChangeArrowheads="1"/>
          </p:cNvSpPr>
          <p:nvPr>
            <p:ph type="sldNum" sz="quarter" idx="12"/>
          </p:nvPr>
        </p:nvSpPr>
        <p:spPr>
          <a:ln/>
        </p:spPr>
        <p:txBody>
          <a:bodyPr/>
          <a:lstStyle>
            <a:lvl1pPr>
              <a:defRPr/>
            </a:lvl1pPr>
          </a:lstStyle>
          <a:p>
            <a:pPr>
              <a:defRPr/>
            </a:pPr>
            <a:fld id="{346AF883-150A-4BDC-ADE4-04A404B3FE76}" type="slidenum">
              <a:rPr lang="en-US" altLang="ja-JP"/>
              <a:pPr>
                <a:defRPr/>
              </a:pPr>
              <a:t>‹#›</a:t>
            </a:fld>
            <a:endParaRPr lang="en-US" altLang="ja-JP"/>
          </a:p>
        </p:txBody>
      </p:sp>
    </p:spTree>
    <p:extLst>
      <p:ext uri="{BB962C8B-B14F-4D97-AF65-F5344CB8AC3E}">
        <p14:creationId xmlns:p14="http://schemas.microsoft.com/office/powerpoint/2010/main" val="166137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CA232E75-9564-2BA4-4627-96A7C7BF8C8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0F23D154-72EA-0F84-4BF9-2A6572E8A09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9BABABAB-2651-AA36-1C0E-6A1AC22E12C8}"/>
              </a:ext>
            </a:extLst>
          </p:cNvPr>
          <p:cNvSpPr>
            <a:spLocks noGrp="1" noChangeArrowheads="1"/>
          </p:cNvSpPr>
          <p:nvPr>
            <p:ph type="sldNum" sz="quarter" idx="12"/>
          </p:nvPr>
        </p:nvSpPr>
        <p:spPr>
          <a:ln/>
        </p:spPr>
        <p:txBody>
          <a:bodyPr/>
          <a:lstStyle>
            <a:lvl1pPr>
              <a:defRPr/>
            </a:lvl1pPr>
          </a:lstStyle>
          <a:p>
            <a:pPr>
              <a:defRPr/>
            </a:pPr>
            <a:fld id="{093AD202-CC3A-45F4-A2B2-7F275222E066}" type="slidenum">
              <a:rPr lang="en-US" altLang="ja-JP"/>
              <a:pPr>
                <a:defRPr/>
              </a:pPr>
              <a:t>‹#›</a:t>
            </a:fld>
            <a:endParaRPr lang="en-US" altLang="ja-JP"/>
          </a:p>
        </p:txBody>
      </p:sp>
    </p:spTree>
    <p:extLst>
      <p:ext uri="{BB962C8B-B14F-4D97-AF65-F5344CB8AC3E}">
        <p14:creationId xmlns:p14="http://schemas.microsoft.com/office/powerpoint/2010/main" val="3862033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4FC5BB31-40ED-4219-D66E-C5160A62C94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F7753EBD-B1E4-44D4-F1FC-97B190A24D2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6FC202EF-86F6-4537-480D-CADE316D01CF}"/>
              </a:ext>
            </a:extLst>
          </p:cNvPr>
          <p:cNvSpPr>
            <a:spLocks noGrp="1" noChangeArrowheads="1"/>
          </p:cNvSpPr>
          <p:nvPr>
            <p:ph type="sldNum" sz="quarter" idx="12"/>
          </p:nvPr>
        </p:nvSpPr>
        <p:spPr>
          <a:ln/>
        </p:spPr>
        <p:txBody>
          <a:bodyPr/>
          <a:lstStyle>
            <a:lvl1pPr>
              <a:defRPr/>
            </a:lvl1pPr>
          </a:lstStyle>
          <a:p>
            <a:pPr>
              <a:defRPr/>
            </a:pPr>
            <a:fld id="{39858621-19B7-4013-9169-D7C81CC9D1F8}" type="slidenum">
              <a:rPr lang="en-US" altLang="ja-JP"/>
              <a:pPr>
                <a:defRPr/>
              </a:pPr>
              <a:t>‹#›</a:t>
            </a:fld>
            <a:endParaRPr lang="en-US" altLang="ja-JP"/>
          </a:p>
        </p:txBody>
      </p:sp>
    </p:spTree>
    <p:extLst>
      <p:ext uri="{BB962C8B-B14F-4D97-AF65-F5344CB8AC3E}">
        <p14:creationId xmlns:p14="http://schemas.microsoft.com/office/powerpoint/2010/main" val="2849029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791EA79E-3C24-CD07-A036-719D14D58DAD}"/>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E8F61099-B969-5D8C-8FC6-F52322B30BD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D400CB8E-7593-72BB-77A3-12F82B14CF68}"/>
              </a:ext>
            </a:extLst>
          </p:cNvPr>
          <p:cNvSpPr>
            <a:spLocks noGrp="1" noChangeArrowheads="1"/>
          </p:cNvSpPr>
          <p:nvPr>
            <p:ph type="sldNum" sz="quarter" idx="12"/>
          </p:nvPr>
        </p:nvSpPr>
        <p:spPr>
          <a:ln/>
        </p:spPr>
        <p:txBody>
          <a:bodyPr/>
          <a:lstStyle>
            <a:lvl1pPr>
              <a:defRPr/>
            </a:lvl1pPr>
          </a:lstStyle>
          <a:p>
            <a:pPr>
              <a:defRPr/>
            </a:pPr>
            <a:fld id="{36585206-E7CD-4349-B747-CC5357EFA0E7}" type="slidenum">
              <a:rPr lang="en-US" altLang="ja-JP"/>
              <a:pPr>
                <a:defRPr/>
              </a:pPr>
              <a:t>‹#›</a:t>
            </a:fld>
            <a:endParaRPr lang="en-US" altLang="ja-JP"/>
          </a:p>
        </p:txBody>
      </p:sp>
    </p:spTree>
    <p:extLst>
      <p:ext uri="{BB962C8B-B14F-4D97-AF65-F5344CB8AC3E}">
        <p14:creationId xmlns:p14="http://schemas.microsoft.com/office/powerpoint/2010/main" val="946164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BE594F79-4089-95A5-7D5A-7FF646E4E6F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197ED9E-1369-661B-7BE1-E781124B206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C4E0C7F3-917F-516F-89E6-39AA946555F7}"/>
              </a:ext>
            </a:extLst>
          </p:cNvPr>
          <p:cNvSpPr>
            <a:spLocks noGrp="1" noChangeArrowheads="1"/>
          </p:cNvSpPr>
          <p:nvPr>
            <p:ph type="sldNum" sz="quarter" idx="12"/>
          </p:nvPr>
        </p:nvSpPr>
        <p:spPr>
          <a:ln/>
        </p:spPr>
        <p:txBody>
          <a:bodyPr/>
          <a:lstStyle>
            <a:lvl1pPr>
              <a:defRPr/>
            </a:lvl1pPr>
          </a:lstStyle>
          <a:p>
            <a:pPr>
              <a:defRPr/>
            </a:pPr>
            <a:fld id="{CBB0227B-7195-446B-B855-176AFC1DD8F4}" type="slidenum">
              <a:rPr lang="en-US" altLang="ja-JP"/>
              <a:pPr>
                <a:defRPr/>
              </a:pPr>
              <a:t>‹#›</a:t>
            </a:fld>
            <a:endParaRPr lang="en-US" altLang="ja-JP"/>
          </a:p>
        </p:txBody>
      </p:sp>
    </p:spTree>
    <p:extLst>
      <p:ext uri="{BB962C8B-B14F-4D97-AF65-F5344CB8AC3E}">
        <p14:creationId xmlns:p14="http://schemas.microsoft.com/office/powerpoint/2010/main" val="3125305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012C58EB-C4B4-CD32-CA09-033A9FF8939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79FA9132-E7C4-B0BD-7A92-B95475C4DC1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510858C-6D9E-CD3E-B525-68315BCBAC18}"/>
              </a:ext>
            </a:extLst>
          </p:cNvPr>
          <p:cNvSpPr>
            <a:spLocks noGrp="1" noChangeArrowheads="1"/>
          </p:cNvSpPr>
          <p:nvPr>
            <p:ph type="sldNum" sz="quarter" idx="12"/>
          </p:nvPr>
        </p:nvSpPr>
        <p:spPr>
          <a:ln/>
        </p:spPr>
        <p:txBody>
          <a:bodyPr/>
          <a:lstStyle>
            <a:lvl1pPr>
              <a:defRPr/>
            </a:lvl1pPr>
          </a:lstStyle>
          <a:p>
            <a:pPr>
              <a:defRPr/>
            </a:pPr>
            <a:fld id="{A3C8961E-D665-429C-9FAC-7422D94E1B2E}" type="slidenum">
              <a:rPr lang="en-US" altLang="ja-JP"/>
              <a:pPr>
                <a:defRPr/>
              </a:pPr>
              <a:t>‹#›</a:t>
            </a:fld>
            <a:endParaRPr lang="en-US" altLang="ja-JP"/>
          </a:p>
        </p:txBody>
      </p:sp>
    </p:spTree>
    <p:extLst>
      <p:ext uri="{BB962C8B-B14F-4D97-AF65-F5344CB8AC3E}">
        <p14:creationId xmlns:p14="http://schemas.microsoft.com/office/powerpoint/2010/main" val="1111524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7F8CFEA0-3E2A-8553-F12E-ABA9993C3864}"/>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892720A0-8251-59B0-4248-58CB8302717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A520F04C-A3BD-42A6-0B87-F67ADA8CA3EE}"/>
              </a:ext>
            </a:extLst>
          </p:cNvPr>
          <p:cNvSpPr>
            <a:spLocks noGrp="1" noChangeArrowheads="1"/>
          </p:cNvSpPr>
          <p:nvPr>
            <p:ph type="sldNum" sz="quarter" idx="12"/>
          </p:nvPr>
        </p:nvSpPr>
        <p:spPr>
          <a:ln/>
        </p:spPr>
        <p:txBody>
          <a:bodyPr/>
          <a:lstStyle>
            <a:lvl1pPr>
              <a:defRPr/>
            </a:lvl1pPr>
          </a:lstStyle>
          <a:p>
            <a:pPr>
              <a:defRPr/>
            </a:pPr>
            <a:fld id="{19FD392E-1163-48BB-BD63-67D5139BABE2}" type="slidenum">
              <a:rPr lang="en-US" altLang="ja-JP"/>
              <a:pPr>
                <a:defRPr/>
              </a:pPr>
              <a:t>‹#›</a:t>
            </a:fld>
            <a:endParaRPr lang="en-US" altLang="ja-JP"/>
          </a:p>
        </p:txBody>
      </p:sp>
    </p:spTree>
    <p:extLst>
      <p:ext uri="{BB962C8B-B14F-4D97-AF65-F5344CB8AC3E}">
        <p14:creationId xmlns:p14="http://schemas.microsoft.com/office/powerpoint/2010/main" val="2820568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549CCF0-C8D8-8B7A-A03F-3299D768767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3953C80F-E591-61D6-F893-7F928360D0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484CBED4-21FC-0604-5F4F-2FF5E6DF9844}"/>
              </a:ext>
            </a:extLst>
          </p:cNvPr>
          <p:cNvSpPr>
            <a:spLocks noGrp="1" noChangeArrowheads="1"/>
          </p:cNvSpPr>
          <p:nvPr>
            <p:ph type="sldNum" sz="quarter" idx="12"/>
          </p:nvPr>
        </p:nvSpPr>
        <p:spPr>
          <a:ln/>
        </p:spPr>
        <p:txBody>
          <a:bodyPr/>
          <a:lstStyle>
            <a:lvl1pPr>
              <a:defRPr/>
            </a:lvl1pPr>
          </a:lstStyle>
          <a:p>
            <a:pPr>
              <a:defRPr/>
            </a:pPr>
            <a:fld id="{F8452430-5921-4A9E-9C56-F8B65348536B}" type="slidenum">
              <a:rPr lang="en-US" altLang="ja-JP"/>
              <a:pPr>
                <a:defRPr/>
              </a:pPr>
              <a:t>‹#›</a:t>
            </a:fld>
            <a:endParaRPr lang="en-US" altLang="ja-JP"/>
          </a:p>
        </p:txBody>
      </p:sp>
    </p:spTree>
    <p:extLst>
      <p:ext uri="{BB962C8B-B14F-4D97-AF65-F5344CB8AC3E}">
        <p14:creationId xmlns:p14="http://schemas.microsoft.com/office/powerpoint/2010/main" val="2165314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BD24EF34-C9E2-7142-CC67-6C2EB221A61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50CACEB6-2322-1266-27F7-9DB28E368F2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351AA13-1FCF-DD38-3D35-E8CFB5AF913B}"/>
              </a:ext>
            </a:extLst>
          </p:cNvPr>
          <p:cNvSpPr>
            <a:spLocks noGrp="1" noChangeArrowheads="1"/>
          </p:cNvSpPr>
          <p:nvPr>
            <p:ph type="sldNum" sz="quarter" idx="12"/>
          </p:nvPr>
        </p:nvSpPr>
        <p:spPr>
          <a:ln/>
        </p:spPr>
        <p:txBody>
          <a:bodyPr/>
          <a:lstStyle>
            <a:lvl1pPr>
              <a:defRPr/>
            </a:lvl1pPr>
          </a:lstStyle>
          <a:p>
            <a:pPr>
              <a:defRPr/>
            </a:pPr>
            <a:fld id="{94807EBD-BC53-4A77-869A-EAC9E61954C8}" type="slidenum">
              <a:rPr lang="en-US" altLang="ja-JP"/>
              <a:pPr>
                <a:defRPr/>
              </a:pPr>
              <a:t>‹#›</a:t>
            </a:fld>
            <a:endParaRPr lang="en-US" altLang="ja-JP"/>
          </a:p>
        </p:txBody>
      </p:sp>
    </p:spTree>
    <p:extLst>
      <p:ext uri="{BB962C8B-B14F-4D97-AF65-F5344CB8AC3E}">
        <p14:creationId xmlns:p14="http://schemas.microsoft.com/office/powerpoint/2010/main" val="3885360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A0788C1D-283A-5F37-5E75-108B42182EF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6D339B9E-5224-8D69-46A7-D8B8B2B8EC0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25E7E26C-514C-764D-5825-F92E1E34E393}"/>
              </a:ext>
            </a:extLst>
          </p:cNvPr>
          <p:cNvSpPr>
            <a:spLocks noGrp="1" noChangeArrowheads="1"/>
          </p:cNvSpPr>
          <p:nvPr>
            <p:ph type="sldNum" sz="quarter" idx="12"/>
          </p:nvPr>
        </p:nvSpPr>
        <p:spPr>
          <a:ln/>
        </p:spPr>
        <p:txBody>
          <a:bodyPr/>
          <a:lstStyle>
            <a:lvl1pPr>
              <a:defRPr/>
            </a:lvl1pPr>
          </a:lstStyle>
          <a:p>
            <a:pPr>
              <a:defRPr/>
            </a:pPr>
            <a:fld id="{40AB677A-841C-42FE-BA2F-BE49F511B451}" type="slidenum">
              <a:rPr lang="en-US" altLang="ja-JP"/>
              <a:pPr>
                <a:defRPr/>
              </a:pPr>
              <a:t>‹#›</a:t>
            </a:fld>
            <a:endParaRPr lang="en-US" altLang="ja-JP"/>
          </a:p>
        </p:txBody>
      </p:sp>
    </p:spTree>
    <p:extLst>
      <p:ext uri="{BB962C8B-B14F-4D97-AF65-F5344CB8AC3E}">
        <p14:creationId xmlns:p14="http://schemas.microsoft.com/office/powerpoint/2010/main" val="848492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0C2FEDE-0FCD-3D99-1EBC-68DF1C91E207}"/>
              </a:ext>
            </a:extLst>
          </p:cNvPr>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FF81035-C6E3-E7CF-3CD6-3E8E3476FEE9}"/>
              </a:ext>
            </a:extLst>
          </p:cNvPr>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22863F09-884A-97C0-8C02-23FF87B0D0BF}"/>
              </a:ext>
            </a:extLst>
          </p:cNvPr>
          <p:cNvSpPr>
            <a:spLocks noGrp="1" noChangeArrowheads="1"/>
          </p:cNvSpPr>
          <p:nvPr>
            <p:ph type="dt" sz="half" idx="2"/>
          </p:nvPr>
        </p:nvSpPr>
        <p:spPr bwMode="auto">
          <a:xfrm>
            <a:off x="609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ltLang="ja-JP"/>
          </a:p>
        </p:txBody>
      </p:sp>
      <p:sp>
        <p:nvSpPr>
          <p:cNvPr id="1029" name="Rectangle 5">
            <a:extLst>
              <a:ext uri="{FF2B5EF4-FFF2-40B4-BE49-F238E27FC236}">
                <a16:creationId xmlns:a16="http://schemas.microsoft.com/office/drawing/2014/main" id="{8C85C523-EB05-CB59-C14E-769DC1744F4A}"/>
              </a:ext>
            </a:extLst>
          </p:cNvPr>
          <p:cNvSpPr>
            <a:spLocks noGrp="1" noChangeArrowheads="1"/>
          </p:cNvSpPr>
          <p:nvPr>
            <p:ph type="ftr" sz="quarter" idx="3"/>
          </p:nvPr>
        </p:nvSpPr>
        <p:spPr bwMode="auto">
          <a:xfrm>
            <a:off x="4165600" y="6245225"/>
            <a:ext cx="3860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ltLang="ja-JP"/>
          </a:p>
        </p:txBody>
      </p:sp>
      <p:sp>
        <p:nvSpPr>
          <p:cNvPr id="1030" name="Rectangle 6">
            <a:extLst>
              <a:ext uri="{FF2B5EF4-FFF2-40B4-BE49-F238E27FC236}">
                <a16:creationId xmlns:a16="http://schemas.microsoft.com/office/drawing/2014/main" id="{1096D952-73FF-C09B-0966-00B0F2A5BE2E}"/>
              </a:ext>
            </a:extLst>
          </p:cNvPr>
          <p:cNvSpPr>
            <a:spLocks noGrp="1" noChangeArrowheads="1"/>
          </p:cNvSpPr>
          <p:nvPr>
            <p:ph type="sldNum" sz="quarter" idx="4"/>
          </p:nvPr>
        </p:nvSpPr>
        <p:spPr bwMode="auto">
          <a:xfrm>
            <a:off x="8737600" y="6245225"/>
            <a:ext cx="28448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2FCA1A86-797F-4017-B819-F5BFB4867FC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72BBD4B-E36D-8A58-289D-E8D01386B914}"/>
              </a:ext>
            </a:extLst>
          </p:cNvPr>
          <p:cNvSpPr>
            <a:spLocks noGrp="1" noChangeArrowheads="1"/>
          </p:cNvSpPr>
          <p:nvPr>
            <p:ph type="ctrTitle"/>
          </p:nvPr>
        </p:nvSpPr>
        <p:spPr>
          <a:xfrm>
            <a:off x="711739" y="397672"/>
            <a:ext cx="8305800" cy="647700"/>
          </a:xfrm>
        </p:spPr>
        <p:txBody>
          <a:bodyPr/>
          <a:lstStyle/>
          <a:p>
            <a:pPr algn="l" eaLnBrk="1" hangingPunct="1"/>
            <a:r>
              <a:rPr lang="ja-JP" altLang="en-US" sz="2800" b="1" dirty="0">
                <a:latin typeface="HGPｺﾞｼｯｸE" panose="020B0900000000000000" pitchFamily="50" charset="-128"/>
                <a:ea typeface="HGPｺﾞｼｯｸE" panose="020B0900000000000000" pitchFamily="50" charset="-128"/>
              </a:rPr>
              <a:t>団体名　　</a:t>
            </a:r>
            <a:r>
              <a:rPr lang="ja-JP" altLang="en-US" sz="2800" b="1" dirty="0">
                <a:solidFill>
                  <a:srgbClr val="FF0000"/>
                </a:solidFill>
                <a:latin typeface="HGPｺﾞｼｯｸE" panose="020B0900000000000000" pitchFamily="50" charset="-128"/>
                <a:ea typeface="HGPｺﾞｼｯｸE" panose="020B0900000000000000" pitchFamily="50" charset="-128"/>
              </a:rPr>
              <a:t>●●●●　　</a:t>
            </a:r>
            <a:endParaRPr lang="ja-JP" altLang="en-US" sz="2000" dirty="0">
              <a:solidFill>
                <a:srgbClr val="FF0000"/>
              </a:solidFill>
              <a:latin typeface="HGPｺﾞｼｯｸE" panose="020B0900000000000000" pitchFamily="50" charset="-128"/>
              <a:ea typeface="HGPｺﾞｼｯｸE" panose="020B0900000000000000" pitchFamily="50" charset="-128"/>
            </a:endParaRPr>
          </a:p>
        </p:txBody>
      </p:sp>
      <p:graphicFrame>
        <p:nvGraphicFramePr>
          <p:cNvPr id="2" name="表 2">
            <a:extLst>
              <a:ext uri="{FF2B5EF4-FFF2-40B4-BE49-F238E27FC236}">
                <a16:creationId xmlns:a16="http://schemas.microsoft.com/office/drawing/2014/main" id="{6571DCCA-EDB9-B654-D982-5CCA68D5F79B}"/>
              </a:ext>
            </a:extLst>
          </p:cNvPr>
          <p:cNvGraphicFramePr>
            <a:graphicFrameLocks noGrp="1"/>
          </p:cNvGraphicFramePr>
          <p:nvPr>
            <p:extLst>
              <p:ext uri="{D42A27DB-BD31-4B8C-83A1-F6EECF244321}">
                <p14:modId xmlns:p14="http://schemas.microsoft.com/office/powerpoint/2010/main" val="3349025204"/>
              </p:ext>
            </p:extLst>
          </p:nvPr>
        </p:nvGraphicFramePr>
        <p:xfrm>
          <a:off x="695400" y="1125539"/>
          <a:ext cx="10887001" cy="4799047"/>
        </p:xfrm>
        <a:graphic>
          <a:graphicData uri="http://schemas.openxmlformats.org/drawingml/2006/table">
            <a:tbl>
              <a:tblPr firstRow="1" bandRow="1">
                <a:tableStyleId>{16D9F66E-5EB9-4882-86FB-DCBF35E3C3E4}</a:tableStyleId>
              </a:tblPr>
              <a:tblGrid>
                <a:gridCol w="1728192">
                  <a:extLst>
                    <a:ext uri="{9D8B030D-6E8A-4147-A177-3AD203B41FA5}">
                      <a16:colId xmlns:a16="http://schemas.microsoft.com/office/drawing/2014/main" val="20000"/>
                    </a:ext>
                  </a:extLst>
                </a:gridCol>
                <a:gridCol w="3810826">
                  <a:extLst>
                    <a:ext uri="{9D8B030D-6E8A-4147-A177-3AD203B41FA5}">
                      <a16:colId xmlns:a16="http://schemas.microsoft.com/office/drawing/2014/main" val="20001"/>
                    </a:ext>
                  </a:extLst>
                </a:gridCol>
                <a:gridCol w="1623804">
                  <a:extLst>
                    <a:ext uri="{9D8B030D-6E8A-4147-A177-3AD203B41FA5}">
                      <a16:colId xmlns:a16="http://schemas.microsoft.com/office/drawing/2014/main" val="20002"/>
                    </a:ext>
                  </a:extLst>
                </a:gridCol>
                <a:gridCol w="3724179">
                  <a:extLst>
                    <a:ext uri="{9D8B030D-6E8A-4147-A177-3AD203B41FA5}">
                      <a16:colId xmlns:a16="http://schemas.microsoft.com/office/drawing/2014/main" val="20003"/>
                    </a:ext>
                  </a:extLst>
                </a:gridCol>
              </a:tblGrid>
              <a:tr h="583857">
                <a:tc>
                  <a:txBody>
                    <a:bodyPr/>
                    <a:lstStyle/>
                    <a:p>
                      <a:pPr algn="ctr"/>
                      <a:r>
                        <a:rPr kumimoji="1" lang="ja-JP" altLang="en-US" sz="2000" b="0" dirty="0">
                          <a:latin typeface="Meiryo UI" panose="020B0604030504040204" pitchFamily="50" charset="-128"/>
                          <a:ea typeface="Meiryo UI" panose="020B0604030504040204" pitchFamily="50" charset="-128"/>
                        </a:rPr>
                        <a:t>事業名称</a:t>
                      </a:r>
                    </a:p>
                  </a:txBody>
                  <a:tcPr marT="45707" marB="45707" anchor="ctr"/>
                </a:tc>
                <a:tc grid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normalizeH="0" baseline="0" dirty="0">
                          <a:ln>
                            <a:noFill/>
                          </a:ln>
                          <a:solidFill>
                            <a:srgbClr val="FF0000"/>
                          </a:solidFill>
                          <a:effectLst/>
                          <a:latin typeface="+mn-lt"/>
                          <a:ea typeface="+mn-ea"/>
                          <a:cs typeface="+mn-cs"/>
                        </a:rPr>
                        <a:t>●●●</a:t>
                      </a:r>
                    </a:p>
                  </a:txBody>
                  <a:tcPr marT="45707" marB="4570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527713">
                <a:tc>
                  <a:txBody>
                    <a:bodyPr/>
                    <a:lstStyle/>
                    <a:p>
                      <a:pPr algn="ctr"/>
                      <a:r>
                        <a:rPr kumimoji="1" lang="ja-JP" altLang="en-US" sz="2000" b="0" dirty="0">
                          <a:latin typeface="Meiryo UI" panose="020B0604030504040204" pitchFamily="50" charset="-128"/>
                          <a:ea typeface="Meiryo UI" panose="020B0604030504040204" pitchFamily="50" charset="-128"/>
                        </a:rPr>
                        <a:t>事業年数</a:t>
                      </a:r>
                    </a:p>
                  </a:txBody>
                  <a:tcPr marT="45707" marB="45707" anchor="ctr"/>
                </a:tc>
                <a:tc>
                  <a:txBody>
                    <a:bodyPr/>
                    <a:lstStyle/>
                    <a:p>
                      <a:r>
                        <a:rPr kumimoji="1" lang="ja-JP" altLang="en-US" sz="2000" b="0" dirty="0">
                          <a:solidFill>
                            <a:srgbClr val="FF0000"/>
                          </a:solidFill>
                          <a:latin typeface="+mn-lt"/>
                          <a:ea typeface="Meiryo UI" panose="020B0604030504040204" pitchFamily="50" charset="-128"/>
                        </a:rPr>
                        <a:t>単年度事業 </a:t>
                      </a:r>
                      <a:r>
                        <a:rPr kumimoji="1" lang="en-US" altLang="ja-JP" sz="2000" b="0" dirty="0">
                          <a:solidFill>
                            <a:srgbClr val="FF0000"/>
                          </a:solidFill>
                          <a:latin typeface="+mn-lt"/>
                          <a:ea typeface="Meiryo UI" panose="020B0604030504040204" pitchFamily="50" charset="-128"/>
                        </a:rPr>
                        <a:t>or </a:t>
                      </a:r>
                      <a:r>
                        <a:rPr kumimoji="1" lang="ja-JP" altLang="en-US" sz="2000" b="0" dirty="0">
                          <a:solidFill>
                            <a:srgbClr val="FF0000"/>
                          </a:solidFill>
                          <a:latin typeface="+mn-lt"/>
                          <a:ea typeface="Meiryo UI" panose="020B0604030504040204" pitchFamily="50" charset="-128"/>
                        </a:rPr>
                        <a:t>継続事業</a:t>
                      </a:r>
                    </a:p>
                  </a:txBody>
                  <a:tcPr marT="45707" marB="45707" anchor="ctr">
                    <a:lnR w="6350" cap="flat" cmpd="sng" algn="ctr">
                      <a:solidFill>
                        <a:schemeClr val="tx1"/>
                      </a:solidFill>
                      <a:prstDash val="solid"/>
                      <a:round/>
                      <a:headEnd type="none" w="med" len="med"/>
                      <a:tailEnd type="none" w="med" len="med"/>
                    </a:lnR>
                  </a:tcPr>
                </a:tc>
                <a:tc>
                  <a:txBody>
                    <a:bodyPr/>
                    <a:lstStyle/>
                    <a:p>
                      <a:pPr algn="ctr"/>
                      <a:r>
                        <a:rPr kumimoji="1" lang="ja-JP" altLang="en-US" sz="2000" b="0" dirty="0">
                          <a:latin typeface="+mn-lt"/>
                          <a:ea typeface="Meiryo UI" panose="020B0604030504040204" pitchFamily="50" charset="-128"/>
                        </a:rPr>
                        <a:t>助成区分</a:t>
                      </a:r>
                    </a:p>
                  </a:txBody>
                  <a:tcPr marT="45707" marB="4570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kumimoji="1" lang="ja-JP" altLang="en-US" sz="2000" b="0" dirty="0">
                          <a:solidFill>
                            <a:srgbClr val="FF0000"/>
                          </a:solidFill>
                          <a:latin typeface="Meiryo UI" panose="020B0604030504040204" pitchFamily="50" charset="-128"/>
                          <a:ea typeface="Meiryo UI" panose="020B0604030504040204" pitchFamily="50" charset="-128"/>
                        </a:rPr>
                        <a:t>（記入不要）</a:t>
                      </a:r>
                    </a:p>
                  </a:txBody>
                  <a:tcPr marT="45707" marB="45707" anchor="ct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2632051">
                <a:tc>
                  <a:txBody>
                    <a:bodyPr/>
                    <a:lstStyle/>
                    <a:p>
                      <a:pPr algn="ctr"/>
                      <a:r>
                        <a:rPr kumimoji="1" lang="ja-JP" altLang="en-US" sz="2000" b="0" dirty="0">
                          <a:latin typeface="Meiryo UI" panose="020B0604030504040204" pitchFamily="50" charset="-128"/>
                          <a:ea typeface="Meiryo UI" panose="020B0604030504040204" pitchFamily="50" charset="-128"/>
                        </a:rPr>
                        <a:t>事業目的</a:t>
                      </a:r>
                      <a:endParaRPr kumimoji="1" lang="en-US" altLang="ja-JP" sz="2000" b="0" dirty="0">
                        <a:latin typeface="Meiryo UI" panose="020B0604030504040204" pitchFamily="50" charset="-128"/>
                        <a:ea typeface="Meiryo UI" panose="020B0604030504040204" pitchFamily="50" charset="-128"/>
                      </a:endParaRPr>
                    </a:p>
                    <a:p>
                      <a:pPr algn="ctr"/>
                      <a:r>
                        <a:rPr kumimoji="1" lang="ja-JP" altLang="en-US" sz="2000" b="0" dirty="0">
                          <a:latin typeface="Meiryo UI" panose="020B0604030504040204" pitchFamily="50" charset="-128"/>
                          <a:ea typeface="Meiryo UI" panose="020B0604030504040204" pitchFamily="50" charset="-128"/>
                        </a:rPr>
                        <a:t>事業内容</a:t>
                      </a:r>
                      <a:endParaRPr kumimoji="1" lang="en-US" altLang="ja-JP" sz="2000" b="0" dirty="0">
                        <a:latin typeface="Meiryo UI" panose="020B0604030504040204" pitchFamily="50" charset="-128"/>
                        <a:ea typeface="Meiryo UI" panose="020B0604030504040204" pitchFamily="50" charset="-128"/>
                      </a:endParaRPr>
                    </a:p>
                    <a:p>
                      <a:pPr algn="ctr"/>
                      <a:r>
                        <a:rPr kumimoji="1" lang="ja-JP" altLang="en-US" sz="2000" b="0" dirty="0">
                          <a:latin typeface="Meiryo UI" panose="020B0604030504040204" pitchFamily="50" charset="-128"/>
                          <a:ea typeface="Meiryo UI" panose="020B0604030504040204" pitchFamily="50" charset="-128"/>
                        </a:rPr>
                        <a:t>助成金使途</a:t>
                      </a:r>
                    </a:p>
                  </a:txBody>
                  <a:tcPr marT="45707" marB="45707" anchor="ct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1" lang="ja-JP" altLang="en-US" sz="2400" b="1" i="0" u="none" strike="noStrike" cap="none" normalizeH="0" baseline="0" dirty="0">
                          <a:ln>
                            <a:noFill/>
                          </a:ln>
                          <a:solidFill>
                            <a:schemeClr val="tx1"/>
                          </a:solidFill>
                          <a:effectLst/>
                          <a:latin typeface="+mn-lt"/>
                          <a:ea typeface="ＭＳ ゴシック" panose="020B0609070205080204" pitchFamily="49" charset="-128"/>
                        </a:rPr>
                        <a:t>　</a:t>
                      </a:r>
                    </a:p>
                  </a:txBody>
                  <a:tcPr marT="45707" marB="45707"/>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527713">
                <a:tc>
                  <a:txBody>
                    <a:bodyPr/>
                    <a:lstStyle/>
                    <a:p>
                      <a:pPr algn="ctr"/>
                      <a:r>
                        <a:rPr kumimoji="1" lang="ja-JP" altLang="en-US" sz="2000" b="0" dirty="0">
                          <a:latin typeface="Meiryo UI" panose="020B0604030504040204" pitchFamily="50" charset="-128"/>
                          <a:ea typeface="Meiryo UI" panose="020B0604030504040204" pitchFamily="50" charset="-128"/>
                        </a:rPr>
                        <a:t>総事業費</a:t>
                      </a:r>
                    </a:p>
                  </a:txBody>
                  <a:tcPr marT="45707" marB="45707" anchor="ct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　　</a:t>
                      </a:r>
                      <a:r>
                        <a:rPr kumimoji="1" lang="ja-JP" altLang="en-US" sz="2000" b="0" i="0" u="none" strike="noStrike" kern="1200" cap="none" normalizeH="0" baseline="0" dirty="0">
                          <a:ln>
                            <a:noFill/>
                          </a:ln>
                          <a:solidFill>
                            <a:srgbClr val="FF0000"/>
                          </a:solidFill>
                          <a:effectLst/>
                          <a:latin typeface="+mn-lt"/>
                          <a:ea typeface="+mn-ea"/>
                          <a:cs typeface="+mn-cs"/>
                        </a:rPr>
                        <a:t>●●●</a:t>
                      </a:r>
                      <a:r>
                        <a:rPr kumimoji="1" lang="ja-JP" altLang="en-US" sz="20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　円</a:t>
                      </a:r>
                      <a:endParaRPr kumimoji="1" lang="ja-JP" altLang="en-US" sz="2000" b="0" dirty="0">
                        <a:latin typeface="Meiryo UI" panose="020B0604030504040204" pitchFamily="50" charset="-128"/>
                        <a:ea typeface="Meiryo UI" panose="020B0604030504040204" pitchFamily="50" charset="-128"/>
                      </a:endParaRPr>
                    </a:p>
                  </a:txBody>
                  <a:tcPr marT="45707" marB="4570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527713">
                <a:tc>
                  <a:txBody>
                    <a:bodyPr/>
                    <a:lstStyle/>
                    <a:p>
                      <a:pPr algn="ctr"/>
                      <a:r>
                        <a:rPr kumimoji="1" lang="ja-JP" altLang="en-US" sz="2000" b="0" dirty="0">
                          <a:latin typeface="Meiryo UI" panose="020B0604030504040204" pitchFamily="50" charset="-128"/>
                          <a:ea typeface="Meiryo UI" panose="020B0604030504040204" pitchFamily="50" charset="-128"/>
                        </a:rPr>
                        <a:t>助成申請額</a:t>
                      </a:r>
                    </a:p>
                  </a:txBody>
                  <a:tcPr marT="45707" marB="45707" anchor="ctr"/>
                </a:tc>
                <a:tc grid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2000" b="0" dirty="0">
                          <a:latin typeface="Meiryo UI" panose="020B0604030504040204" pitchFamily="50" charset="-128"/>
                          <a:ea typeface="Meiryo UI" panose="020B0604030504040204" pitchFamily="50" charset="-128"/>
                        </a:rPr>
                        <a:t>　　</a:t>
                      </a:r>
                      <a:r>
                        <a:rPr kumimoji="1" lang="ja-JP" altLang="en-US" sz="2000" b="0" i="0" u="none" strike="noStrike" kern="1200" cap="none" normalizeH="0" baseline="0" dirty="0">
                          <a:ln>
                            <a:noFill/>
                          </a:ln>
                          <a:solidFill>
                            <a:srgbClr val="FF0000"/>
                          </a:solidFill>
                          <a:effectLst/>
                          <a:latin typeface="+mn-lt"/>
                          <a:ea typeface="+mn-ea"/>
                          <a:cs typeface="+mn-cs"/>
                        </a:rPr>
                        <a:t>●●●</a:t>
                      </a:r>
                      <a:r>
                        <a:rPr kumimoji="1" lang="ja-JP" altLang="en-US" sz="2000" b="0" dirty="0">
                          <a:latin typeface="Meiryo UI" panose="020B0604030504040204" pitchFamily="50" charset="-128"/>
                          <a:ea typeface="Meiryo UI" panose="020B0604030504040204" pitchFamily="50" charset="-128"/>
                        </a:rPr>
                        <a:t>　円</a:t>
                      </a:r>
                    </a:p>
                  </a:txBody>
                  <a:tcPr marT="45707" marB="4570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4126" name="スライド番号プレースホルダー 2">
            <a:extLst>
              <a:ext uri="{FF2B5EF4-FFF2-40B4-BE49-F238E27FC236}">
                <a16:creationId xmlns:a16="http://schemas.microsoft.com/office/drawing/2014/main" id="{E4332EBD-40C2-8440-E9C7-B701CC26DD11}"/>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DC8975BB-573A-4767-8863-4F6AE3D162CA}" type="slidenum">
              <a:rPr lang="en-US" altLang="ja-JP" sz="1800" b="1"/>
              <a:pPr>
                <a:spcBef>
                  <a:spcPct val="0"/>
                </a:spcBef>
                <a:buFontTx/>
                <a:buNone/>
              </a:pPr>
              <a:t>1</a:t>
            </a:fld>
            <a:endParaRPr lang="en-US" altLang="ja-JP" sz="1800" b="1"/>
          </a:p>
        </p:txBody>
      </p:sp>
      <p:sp>
        <p:nvSpPr>
          <p:cNvPr id="3" name="Rectangle 2">
            <a:extLst>
              <a:ext uri="{FF2B5EF4-FFF2-40B4-BE49-F238E27FC236}">
                <a16:creationId xmlns:a16="http://schemas.microsoft.com/office/drawing/2014/main" id="{F1770DB6-19AD-B713-FFEF-C52C59504606}"/>
              </a:ext>
            </a:extLst>
          </p:cNvPr>
          <p:cNvSpPr txBox="1">
            <a:spLocks noChangeArrowheads="1"/>
          </p:cNvSpPr>
          <p:nvPr/>
        </p:nvSpPr>
        <p:spPr bwMode="auto">
          <a:xfrm>
            <a:off x="5490828" y="219372"/>
            <a:ext cx="1296144" cy="504229"/>
          </a:xfrm>
          <a:prstGeom prst="rect">
            <a:avLst/>
          </a:prstGeom>
          <a:solidFill>
            <a:srgbClr val="FFFF00"/>
          </a:solidFill>
          <a:ln>
            <a:solidFill>
              <a:schemeClr val="tx1"/>
            </a:solidFill>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eaLnBrk="1" hangingPunct="1"/>
            <a:r>
              <a:rPr lang="ja-JP" altLang="en-US" sz="2800" b="1" kern="0" dirty="0">
                <a:solidFill>
                  <a:srgbClr val="FF0000"/>
                </a:solidFill>
                <a:latin typeface="HGPｺﾞｼｯｸE" panose="020B0900000000000000" pitchFamily="50" charset="-128"/>
                <a:ea typeface="HGPｺﾞｼｯｸE" panose="020B0900000000000000" pitchFamily="50" charset="-128"/>
              </a:rPr>
              <a:t>注記　　</a:t>
            </a:r>
            <a:endParaRPr lang="ja-JP" altLang="en-US" sz="2000" kern="0" dirty="0">
              <a:solidFill>
                <a:srgbClr val="FF0000"/>
              </a:solidFill>
              <a:latin typeface="HGPｺﾞｼｯｸE" panose="020B0900000000000000" pitchFamily="50" charset="-128"/>
              <a:ea typeface="HGPｺﾞｼｯｸE" panose="020B0900000000000000" pitchFamily="50" charset="-128"/>
            </a:endParaRPr>
          </a:p>
        </p:txBody>
      </p:sp>
      <p:sp>
        <p:nvSpPr>
          <p:cNvPr id="4" name="Rectangle 2">
            <a:extLst>
              <a:ext uri="{FF2B5EF4-FFF2-40B4-BE49-F238E27FC236}">
                <a16:creationId xmlns:a16="http://schemas.microsoft.com/office/drawing/2014/main" id="{C82FA14F-44C0-6242-6EB7-38C3464C82B6}"/>
              </a:ext>
            </a:extLst>
          </p:cNvPr>
          <p:cNvSpPr txBox="1">
            <a:spLocks noChangeArrowheads="1"/>
          </p:cNvSpPr>
          <p:nvPr/>
        </p:nvSpPr>
        <p:spPr bwMode="auto">
          <a:xfrm>
            <a:off x="3935760" y="2588958"/>
            <a:ext cx="5616624" cy="1872208"/>
          </a:xfrm>
          <a:prstGeom prst="rect">
            <a:avLst/>
          </a:prstGeom>
          <a:solidFill>
            <a:srgbClr val="FFFF00"/>
          </a:solidFill>
          <a:ln>
            <a:solidFill>
              <a:schemeClr val="tx1"/>
            </a:solidFill>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eaLnBrk="1" hangingPunct="1"/>
            <a:r>
              <a:rPr lang="ja-JP" altLang="en-US" sz="2400" b="1" kern="0" dirty="0">
                <a:solidFill>
                  <a:srgbClr val="FF0000"/>
                </a:solidFill>
                <a:latin typeface="HGPｺﾞｼｯｸE" panose="020B0900000000000000" pitchFamily="50" charset="-128"/>
                <a:ea typeface="HGPｺﾞｼｯｸE" panose="020B0900000000000000" pitchFamily="50" charset="-128"/>
              </a:rPr>
              <a:t>申請書に記載の内容を、</a:t>
            </a:r>
            <a:endParaRPr lang="en-US" altLang="ja-JP" sz="2400" b="1" kern="0" dirty="0">
              <a:solidFill>
                <a:srgbClr val="FF0000"/>
              </a:solidFill>
              <a:latin typeface="HGPｺﾞｼｯｸE" panose="020B0900000000000000" pitchFamily="50" charset="-128"/>
              <a:ea typeface="HGPｺﾞｼｯｸE" panose="020B0900000000000000" pitchFamily="50" charset="-128"/>
            </a:endParaRPr>
          </a:p>
          <a:p>
            <a:pPr eaLnBrk="1" hangingPunct="1"/>
            <a:r>
              <a:rPr lang="ja-JP" altLang="en-US" sz="2400" b="1" kern="0" dirty="0">
                <a:solidFill>
                  <a:srgbClr val="FF0000"/>
                </a:solidFill>
                <a:latin typeface="HGPｺﾞｼｯｸE" panose="020B0900000000000000" pitchFamily="50" charset="-128"/>
                <a:ea typeface="HGPｺﾞｼｯｸE" panose="020B0900000000000000" pitchFamily="50" charset="-128"/>
              </a:rPr>
              <a:t>簡潔に転記ください　　</a:t>
            </a:r>
            <a:endParaRPr lang="ja-JP" altLang="en-US" sz="1800" kern="0" dirty="0">
              <a:solidFill>
                <a:srgbClr val="FF0000"/>
              </a:solidFill>
              <a:latin typeface="HGPｺﾞｼｯｸE" panose="020B0900000000000000" pitchFamily="50" charset="-128"/>
              <a:ea typeface="HGPｺﾞｼｯｸE" panose="020B0900000000000000" pitchFamily="50" charset="-128"/>
            </a:endParaRPr>
          </a:p>
        </p:txBody>
      </p:sp>
      <p:sp>
        <p:nvSpPr>
          <p:cNvPr id="5" name="Rectangle 2">
            <a:extLst>
              <a:ext uri="{FF2B5EF4-FFF2-40B4-BE49-F238E27FC236}">
                <a16:creationId xmlns:a16="http://schemas.microsoft.com/office/drawing/2014/main" id="{442351A5-2850-737B-CF30-D91F64224ACD}"/>
              </a:ext>
            </a:extLst>
          </p:cNvPr>
          <p:cNvSpPr txBox="1">
            <a:spLocks noChangeArrowheads="1"/>
          </p:cNvSpPr>
          <p:nvPr/>
        </p:nvSpPr>
        <p:spPr bwMode="auto">
          <a:xfrm>
            <a:off x="4655840" y="4960596"/>
            <a:ext cx="3384376" cy="415744"/>
          </a:xfrm>
          <a:prstGeom prst="rect">
            <a:avLst/>
          </a:prstGeom>
          <a:solidFill>
            <a:srgbClr val="FFFF00"/>
          </a:solidFill>
          <a:ln>
            <a:solidFill>
              <a:schemeClr val="tx1"/>
            </a:solidFill>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eaLnBrk="1" hangingPunct="1"/>
            <a:r>
              <a:rPr lang="ja-JP" altLang="en-US" sz="1800" kern="0" dirty="0">
                <a:solidFill>
                  <a:srgbClr val="FF0000"/>
                </a:solidFill>
                <a:latin typeface="HGPｺﾞｼｯｸE" panose="020B0900000000000000" pitchFamily="50" charset="-128"/>
                <a:ea typeface="HGPｺﾞｼｯｸE" panose="020B0900000000000000" pitchFamily="50" charset="-128"/>
              </a:rPr>
              <a:t>＝申請書の収入計（支出計）</a:t>
            </a:r>
          </a:p>
        </p:txBody>
      </p:sp>
      <p:sp>
        <p:nvSpPr>
          <p:cNvPr id="6" name="Rectangle 2">
            <a:extLst>
              <a:ext uri="{FF2B5EF4-FFF2-40B4-BE49-F238E27FC236}">
                <a16:creationId xmlns:a16="http://schemas.microsoft.com/office/drawing/2014/main" id="{4C4CA6F4-4349-D750-CBDB-B5D0A5FCD3C7}"/>
              </a:ext>
            </a:extLst>
          </p:cNvPr>
          <p:cNvSpPr txBox="1">
            <a:spLocks noChangeArrowheads="1"/>
          </p:cNvSpPr>
          <p:nvPr/>
        </p:nvSpPr>
        <p:spPr bwMode="auto">
          <a:xfrm>
            <a:off x="4642318" y="5460026"/>
            <a:ext cx="6422234" cy="415744"/>
          </a:xfrm>
          <a:prstGeom prst="rect">
            <a:avLst/>
          </a:prstGeom>
          <a:solidFill>
            <a:srgbClr val="FFFF00"/>
          </a:solidFill>
          <a:ln>
            <a:solidFill>
              <a:schemeClr val="tx1"/>
            </a:solidFill>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a:lstStyle>
          <a:p>
            <a:pPr eaLnBrk="1" hangingPunct="1"/>
            <a:r>
              <a:rPr lang="ja-JP" altLang="en-US" sz="1800" kern="0" dirty="0">
                <a:solidFill>
                  <a:srgbClr val="FF0000"/>
                </a:solidFill>
                <a:latin typeface="HGPｺﾞｼｯｸE" panose="020B0900000000000000" pitchFamily="50" charset="-128"/>
                <a:ea typeface="HGPｺﾞｼｯｸE" panose="020B0900000000000000" pitchFamily="50" charset="-128"/>
              </a:rPr>
              <a:t>総事業費の</a:t>
            </a:r>
            <a:r>
              <a:rPr lang="en-US" altLang="ja-JP" sz="1800" kern="0" dirty="0">
                <a:solidFill>
                  <a:srgbClr val="FF0000"/>
                </a:solidFill>
                <a:latin typeface="HGPｺﾞｼｯｸE" panose="020B0900000000000000" pitchFamily="50" charset="-128"/>
                <a:ea typeface="HGPｺﾞｼｯｸE" panose="020B0900000000000000" pitchFamily="50" charset="-128"/>
              </a:rPr>
              <a:t>4</a:t>
            </a:r>
            <a:r>
              <a:rPr lang="ja-JP" altLang="en-US" sz="1800" kern="0" dirty="0">
                <a:solidFill>
                  <a:srgbClr val="FF0000"/>
                </a:solidFill>
                <a:latin typeface="HGPｺﾞｼｯｸE" panose="020B0900000000000000" pitchFamily="50" charset="-128"/>
                <a:ea typeface="HGPｺﾞｼｯｸE" panose="020B0900000000000000" pitchFamily="50" charset="-128"/>
              </a:rPr>
              <a:t>分の</a:t>
            </a:r>
            <a:r>
              <a:rPr lang="en-US" altLang="ja-JP" sz="1800" kern="0" dirty="0">
                <a:solidFill>
                  <a:srgbClr val="FF0000"/>
                </a:solidFill>
                <a:latin typeface="HGPｺﾞｼｯｸE" panose="020B0900000000000000" pitchFamily="50" charset="-128"/>
                <a:ea typeface="HGPｺﾞｼｯｸE" panose="020B0900000000000000" pitchFamily="50" charset="-128"/>
              </a:rPr>
              <a:t>3</a:t>
            </a:r>
            <a:r>
              <a:rPr lang="ja-JP" altLang="en-US" sz="1800" kern="0" dirty="0">
                <a:solidFill>
                  <a:srgbClr val="FF0000"/>
                </a:solidFill>
                <a:latin typeface="HGPｺﾞｼｯｸE" panose="020B0900000000000000" pitchFamily="50" charset="-128"/>
                <a:ea typeface="HGPｺﾞｼｯｸE" panose="020B0900000000000000" pitchFamily="50" charset="-128"/>
              </a:rPr>
              <a:t>以下以内になっているかご確認下さい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A85A62-A0B6-CFD8-15A8-D5E158276FA7}"/>
            </a:ext>
          </a:extLst>
        </p:cNvPr>
        <p:cNvGrpSpPr/>
        <p:nvPr/>
      </p:nvGrpSpPr>
      <p:grpSpPr>
        <a:xfrm>
          <a:off x="0" y="0"/>
          <a:ext cx="0" cy="0"/>
          <a:chOff x="0" y="0"/>
          <a:chExt cx="0" cy="0"/>
        </a:xfrm>
      </p:grpSpPr>
      <p:sp>
        <p:nvSpPr>
          <p:cNvPr id="4098" name="Rectangle 2">
            <a:extLst>
              <a:ext uri="{FF2B5EF4-FFF2-40B4-BE49-F238E27FC236}">
                <a16:creationId xmlns:a16="http://schemas.microsoft.com/office/drawing/2014/main" id="{B4EFFF3F-6035-B0BC-5D23-A1487D51F5EB}"/>
              </a:ext>
            </a:extLst>
          </p:cNvPr>
          <p:cNvSpPr>
            <a:spLocks noGrp="1" noChangeArrowheads="1"/>
          </p:cNvSpPr>
          <p:nvPr>
            <p:ph type="ctrTitle"/>
          </p:nvPr>
        </p:nvSpPr>
        <p:spPr>
          <a:xfrm>
            <a:off x="711739" y="397672"/>
            <a:ext cx="8305800" cy="647700"/>
          </a:xfrm>
        </p:spPr>
        <p:txBody>
          <a:bodyPr/>
          <a:lstStyle/>
          <a:p>
            <a:pPr algn="l" eaLnBrk="1" hangingPunct="1"/>
            <a:r>
              <a:rPr lang="ja-JP" altLang="en-US" sz="2800" b="1" dirty="0">
                <a:latin typeface="HGPｺﾞｼｯｸE" panose="020B0900000000000000" pitchFamily="50" charset="-128"/>
                <a:ea typeface="HGPｺﾞｼｯｸE" panose="020B0900000000000000" pitchFamily="50" charset="-128"/>
              </a:rPr>
              <a:t>団体名　　</a:t>
            </a:r>
            <a:r>
              <a:rPr lang="ja-JP" altLang="en-US" sz="2800" b="1" dirty="0">
                <a:solidFill>
                  <a:srgbClr val="FF0000"/>
                </a:solidFill>
                <a:latin typeface="HGPｺﾞｼｯｸE" panose="020B0900000000000000" pitchFamily="50" charset="-128"/>
                <a:ea typeface="HGPｺﾞｼｯｸE" panose="020B0900000000000000" pitchFamily="50" charset="-128"/>
              </a:rPr>
              <a:t>　　</a:t>
            </a:r>
            <a:endParaRPr lang="ja-JP" altLang="en-US" sz="2000" dirty="0">
              <a:solidFill>
                <a:srgbClr val="FF0000"/>
              </a:solidFill>
              <a:latin typeface="HGPｺﾞｼｯｸE" panose="020B0900000000000000" pitchFamily="50" charset="-128"/>
              <a:ea typeface="HGPｺﾞｼｯｸE" panose="020B0900000000000000" pitchFamily="50" charset="-128"/>
            </a:endParaRPr>
          </a:p>
        </p:txBody>
      </p:sp>
      <p:graphicFrame>
        <p:nvGraphicFramePr>
          <p:cNvPr id="2" name="表 2">
            <a:extLst>
              <a:ext uri="{FF2B5EF4-FFF2-40B4-BE49-F238E27FC236}">
                <a16:creationId xmlns:a16="http://schemas.microsoft.com/office/drawing/2014/main" id="{F0607333-7428-EC76-3520-B512CE842993}"/>
              </a:ext>
            </a:extLst>
          </p:cNvPr>
          <p:cNvGraphicFramePr>
            <a:graphicFrameLocks noGrp="1"/>
          </p:cNvGraphicFramePr>
          <p:nvPr>
            <p:extLst>
              <p:ext uri="{D42A27DB-BD31-4B8C-83A1-F6EECF244321}">
                <p14:modId xmlns:p14="http://schemas.microsoft.com/office/powerpoint/2010/main" val="2483017850"/>
              </p:ext>
            </p:extLst>
          </p:nvPr>
        </p:nvGraphicFramePr>
        <p:xfrm>
          <a:off x="695400" y="1125539"/>
          <a:ext cx="10887001" cy="4799047"/>
        </p:xfrm>
        <a:graphic>
          <a:graphicData uri="http://schemas.openxmlformats.org/drawingml/2006/table">
            <a:tbl>
              <a:tblPr firstRow="1" bandRow="1">
                <a:tableStyleId>{16D9F66E-5EB9-4882-86FB-DCBF35E3C3E4}</a:tableStyleId>
              </a:tblPr>
              <a:tblGrid>
                <a:gridCol w="1728192">
                  <a:extLst>
                    <a:ext uri="{9D8B030D-6E8A-4147-A177-3AD203B41FA5}">
                      <a16:colId xmlns:a16="http://schemas.microsoft.com/office/drawing/2014/main" val="20000"/>
                    </a:ext>
                  </a:extLst>
                </a:gridCol>
                <a:gridCol w="3810826">
                  <a:extLst>
                    <a:ext uri="{9D8B030D-6E8A-4147-A177-3AD203B41FA5}">
                      <a16:colId xmlns:a16="http://schemas.microsoft.com/office/drawing/2014/main" val="20001"/>
                    </a:ext>
                  </a:extLst>
                </a:gridCol>
                <a:gridCol w="1623804">
                  <a:extLst>
                    <a:ext uri="{9D8B030D-6E8A-4147-A177-3AD203B41FA5}">
                      <a16:colId xmlns:a16="http://schemas.microsoft.com/office/drawing/2014/main" val="20002"/>
                    </a:ext>
                  </a:extLst>
                </a:gridCol>
                <a:gridCol w="3724179">
                  <a:extLst>
                    <a:ext uri="{9D8B030D-6E8A-4147-A177-3AD203B41FA5}">
                      <a16:colId xmlns:a16="http://schemas.microsoft.com/office/drawing/2014/main" val="20003"/>
                    </a:ext>
                  </a:extLst>
                </a:gridCol>
              </a:tblGrid>
              <a:tr h="583857">
                <a:tc>
                  <a:txBody>
                    <a:bodyPr/>
                    <a:lstStyle/>
                    <a:p>
                      <a:pPr algn="ctr"/>
                      <a:r>
                        <a:rPr kumimoji="1" lang="ja-JP" altLang="en-US" sz="2000" b="0" dirty="0">
                          <a:latin typeface="Meiryo UI" panose="020B0604030504040204" pitchFamily="50" charset="-128"/>
                          <a:ea typeface="Meiryo UI" panose="020B0604030504040204" pitchFamily="50" charset="-128"/>
                        </a:rPr>
                        <a:t>事業名称</a:t>
                      </a:r>
                    </a:p>
                  </a:txBody>
                  <a:tcPr marT="45707" marB="45707" anchor="ctr"/>
                </a:tc>
                <a:tc grid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2000" b="0" i="0" u="none" strike="noStrike" kern="1200" cap="none" normalizeH="0" baseline="0" dirty="0">
                        <a:ln>
                          <a:noFill/>
                        </a:ln>
                        <a:solidFill>
                          <a:srgbClr val="FF0000"/>
                        </a:solidFill>
                        <a:effectLst/>
                        <a:latin typeface="+mn-lt"/>
                        <a:ea typeface="+mn-ea"/>
                        <a:cs typeface="+mn-cs"/>
                      </a:endParaRPr>
                    </a:p>
                  </a:txBody>
                  <a:tcPr marT="45707" marB="4570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527713">
                <a:tc>
                  <a:txBody>
                    <a:bodyPr/>
                    <a:lstStyle/>
                    <a:p>
                      <a:pPr algn="ctr"/>
                      <a:r>
                        <a:rPr kumimoji="1" lang="ja-JP" altLang="en-US" sz="2000" b="0" dirty="0">
                          <a:latin typeface="Meiryo UI" panose="020B0604030504040204" pitchFamily="50" charset="-128"/>
                          <a:ea typeface="Meiryo UI" panose="020B0604030504040204" pitchFamily="50" charset="-128"/>
                        </a:rPr>
                        <a:t>事業年数</a:t>
                      </a:r>
                    </a:p>
                  </a:txBody>
                  <a:tcPr marT="45707" marB="45707" anchor="ctr"/>
                </a:tc>
                <a:tc>
                  <a:txBody>
                    <a:bodyPr/>
                    <a:lstStyle/>
                    <a:p>
                      <a:r>
                        <a:rPr kumimoji="1" lang="ja-JP" altLang="en-US" sz="2000" b="0" dirty="0">
                          <a:solidFill>
                            <a:schemeClr val="tx1"/>
                          </a:solidFill>
                          <a:latin typeface="+mn-lt"/>
                          <a:ea typeface="Meiryo UI" panose="020B0604030504040204" pitchFamily="50" charset="-128"/>
                        </a:rPr>
                        <a:t>単年度事業</a:t>
                      </a:r>
                    </a:p>
                  </a:txBody>
                  <a:tcPr marT="45707" marB="45707" anchor="ctr">
                    <a:lnR w="6350" cap="flat" cmpd="sng" algn="ctr">
                      <a:solidFill>
                        <a:schemeClr val="tx1"/>
                      </a:solidFill>
                      <a:prstDash val="solid"/>
                      <a:round/>
                      <a:headEnd type="none" w="med" len="med"/>
                      <a:tailEnd type="none" w="med" len="med"/>
                    </a:lnR>
                  </a:tcPr>
                </a:tc>
                <a:tc>
                  <a:txBody>
                    <a:bodyPr/>
                    <a:lstStyle/>
                    <a:p>
                      <a:pPr algn="ctr"/>
                      <a:r>
                        <a:rPr kumimoji="1" lang="ja-JP" altLang="en-US" sz="2000" b="0" dirty="0">
                          <a:latin typeface="+mn-lt"/>
                          <a:ea typeface="Meiryo UI" panose="020B0604030504040204" pitchFamily="50" charset="-128"/>
                        </a:rPr>
                        <a:t>助成区分</a:t>
                      </a:r>
                    </a:p>
                  </a:txBody>
                  <a:tcPr marT="45707" marB="45707"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kumimoji="1" lang="ja-JP" altLang="en-US" sz="2000" b="0" dirty="0">
                          <a:solidFill>
                            <a:schemeClr val="tx1"/>
                          </a:solidFill>
                          <a:latin typeface="Meiryo UI" panose="020B0604030504040204" pitchFamily="50" charset="-128"/>
                          <a:ea typeface="Meiryo UI" panose="020B0604030504040204" pitchFamily="50" charset="-128"/>
                        </a:rPr>
                        <a:t>（記入不要）</a:t>
                      </a:r>
                    </a:p>
                  </a:txBody>
                  <a:tcPr marT="45707" marB="45707" anchor="ctr">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2632051">
                <a:tc>
                  <a:txBody>
                    <a:bodyPr/>
                    <a:lstStyle/>
                    <a:p>
                      <a:pPr algn="ctr"/>
                      <a:r>
                        <a:rPr kumimoji="1" lang="ja-JP" altLang="en-US" sz="2000" b="0" dirty="0">
                          <a:latin typeface="Meiryo UI" panose="020B0604030504040204" pitchFamily="50" charset="-128"/>
                          <a:ea typeface="Meiryo UI" panose="020B0604030504040204" pitchFamily="50" charset="-128"/>
                        </a:rPr>
                        <a:t>事業目的</a:t>
                      </a:r>
                      <a:endParaRPr kumimoji="1" lang="en-US" altLang="ja-JP" sz="2000" b="0" dirty="0">
                        <a:latin typeface="Meiryo UI" panose="020B0604030504040204" pitchFamily="50" charset="-128"/>
                        <a:ea typeface="Meiryo UI" panose="020B0604030504040204" pitchFamily="50" charset="-128"/>
                      </a:endParaRPr>
                    </a:p>
                    <a:p>
                      <a:pPr algn="ctr"/>
                      <a:r>
                        <a:rPr kumimoji="1" lang="ja-JP" altLang="en-US" sz="2000" b="0" dirty="0">
                          <a:latin typeface="Meiryo UI" panose="020B0604030504040204" pitchFamily="50" charset="-128"/>
                          <a:ea typeface="Meiryo UI" panose="020B0604030504040204" pitchFamily="50" charset="-128"/>
                        </a:rPr>
                        <a:t>事業内容</a:t>
                      </a:r>
                      <a:endParaRPr kumimoji="1" lang="en-US" altLang="ja-JP" sz="2000" b="0" dirty="0">
                        <a:latin typeface="Meiryo UI" panose="020B0604030504040204" pitchFamily="50" charset="-128"/>
                        <a:ea typeface="Meiryo UI" panose="020B0604030504040204" pitchFamily="50" charset="-128"/>
                      </a:endParaRPr>
                    </a:p>
                    <a:p>
                      <a:pPr algn="ctr"/>
                      <a:r>
                        <a:rPr kumimoji="1" lang="ja-JP" altLang="en-US" sz="2000" b="0" dirty="0">
                          <a:latin typeface="Meiryo UI" panose="020B0604030504040204" pitchFamily="50" charset="-128"/>
                          <a:ea typeface="Meiryo UI" panose="020B0604030504040204" pitchFamily="50" charset="-128"/>
                        </a:rPr>
                        <a:t>助成金使途</a:t>
                      </a:r>
                    </a:p>
                  </a:txBody>
                  <a:tcPr marT="45707" marB="45707" anchor="ctr"/>
                </a:tc>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endParaRPr kumimoji="1" lang="ja-JP" altLang="en-US" sz="2400" b="1" i="0" u="none" strike="noStrike" cap="none" normalizeH="0" baseline="0" dirty="0">
                        <a:ln>
                          <a:noFill/>
                        </a:ln>
                        <a:solidFill>
                          <a:schemeClr val="tx1"/>
                        </a:solidFill>
                        <a:effectLst/>
                        <a:latin typeface="+mn-lt"/>
                        <a:ea typeface="ＭＳ ゴシック" panose="020B0609070205080204" pitchFamily="49" charset="-128"/>
                      </a:endParaRPr>
                    </a:p>
                  </a:txBody>
                  <a:tcPr marT="45707" marB="45707"/>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3"/>
                  </a:ext>
                </a:extLst>
              </a:tr>
              <a:tr h="527713">
                <a:tc>
                  <a:txBody>
                    <a:bodyPr/>
                    <a:lstStyle/>
                    <a:p>
                      <a:pPr algn="ctr"/>
                      <a:r>
                        <a:rPr kumimoji="1" lang="ja-JP" altLang="en-US" sz="2000" b="0" dirty="0">
                          <a:latin typeface="Meiryo UI" panose="020B0604030504040204" pitchFamily="50" charset="-128"/>
                          <a:ea typeface="Meiryo UI" panose="020B0604030504040204" pitchFamily="50" charset="-128"/>
                        </a:rPr>
                        <a:t>総事業費</a:t>
                      </a:r>
                    </a:p>
                  </a:txBody>
                  <a:tcPr marT="45707" marB="45707" anchor="ct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　　</a:t>
                      </a:r>
                      <a:r>
                        <a:rPr kumimoji="1" lang="ja-JP" altLang="en-US" sz="2000" b="0" i="0" u="none" strike="noStrike" kern="1200" cap="none" normalizeH="0" baseline="0" dirty="0">
                          <a:ln>
                            <a:noFill/>
                          </a:ln>
                          <a:solidFill>
                            <a:schemeClr val="tx1"/>
                          </a:solidFill>
                          <a:effectLst/>
                          <a:latin typeface="+mn-lt"/>
                          <a:ea typeface="+mn-ea"/>
                          <a:cs typeface="+mn-cs"/>
                        </a:rPr>
                        <a:t>　　　　</a:t>
                      </a:r>
                      <a:r>
                        <a:rPr kumimoji="1" lang="ja-JP" altLang="en-US" sz="2000" b="0" i="0" u="none" strike="noStrike" kern="1200" cap="none" normalizeH="0" baseline="0" dirty="0">
                          <a:ln>
                            <a:noFill/>
                          </a:ln>
                          <a:solidFill>
                            <a:srgbClr val="FF0000"/>
                          </a:solidFill>
                          <a:effectLst/>
                          <a:latin typeface="+mn-lt"/>
                          <a:ea typeface="+mn-ea"/>
                          <a:cs typeface="+mn-cs"/>
                        </a:rPr>
                        <a:t>　　</a:t>
                      </a:r>
                      <a:r>
                        <a:rPr kumimoji="1" lang="ja-JP" altLang="en-US" sz="2000" b="0" i="0" u="none" strike="noStrike" kern="1200" cap="none" normalizeH="0" baseline="0" dirty="0">
                          <a:ln>
                            <a:noFill/>
                          </a:ln>
                          <a:solidFill>
                            <a:schemeClr val="tx1"/>
                          </a:solidFill>
                          <a:effectLst/>
                          <a:latin typeface="Meiryo UI" panose="020B0604030504040204" pitchFamily="50" charset="-128"/>
                          <a:ea typeface="Meiryo UI" panose="020B0604030504040204" pitchFamily="50" charset="-128"/>
                          <a:cs typeface="+mn-cs"/>
                        </a:rPr>
                        <a:t>円</a:t>
                      </a:r>
                      <a:endParaRPr kumimoji="1" lang="ja-JP" altLang="en-US" sz="2000" b="0" dirty="0">
                        <a:latin typeface="Meiryo UI" panose="020B0604030504040204" pitchFamily="50" charset="-128"/>
                        <a:ea typeface="Meiryo UI" panose="020B0604030504040204" pitchFamily="50" charset="-128"/>
                      </a:endParaRPr>
                    </a:p>
                  </a:txBody>
                  <a:tcPr marT="45707" marB="4570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4"/>
                  </a:ext>
                </a:extLst>
              </a:tr>
              <a:tr h="527713">
                <a:tc>
                  <a:txBody>
                    <a:bodyPr/>
                    <a:lstStyle/>
                    <a:p>
                      <a:pPr algn="ctr"/>
                      <a:r>
                        <a:rPr kumimoji="1" lang="ja-JP" altLang="en-US" sz="2000" b="0" dirty="0">
                          <a:latin typeface="Meiryo UI" panose="020B0604030504040204" pitchFamily="50" charset="-128"/>
                          <a:ea typeface="Meiryo UI" panose="020B0604030504040204" pitchFamily="50" charset="-128"/>
                        </a:rPr>
                        <a:t>助成申請額</a:t>
                      </a:r>
                    </a:p>
                  </a:txBody>
                  <a:tcPr marT="45707" marB="45707" anchor="ctr"/>
                </a:tc>
                <a:tc grid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2000" b="0" dirty="0">
                          <a:latin typeface="Meiryo UI" panose="020B0604030504040204" pitchFamily="50" charset="-128"/>
                          <a:ea typeface="Meiryo UI" panose="020B0604030504040204" pitchFamily="50" charset="-128"/>
                        </a:rPr>
                        <a:t>　</a:t>
                      </a:r>
                      <a:r>
                        <a:rPr kumimoji="1" lang="ja-JP" altLang="en-US" sz="2000" b="0" dirty="0">
                          <a:solidFill>
                            <a:schemeClr val="tx1"/>
                          </a:solidFill>
                          <a:latin typeface="Meiryo UI" panose="020B0604030504040204" pitchFamily="50" charset="-128"/>
                          <a:ea typeface="Meiryo UI" panose="020B0604030504040204" pitchFamily="50" charset="-128"/>
                        </a:rPr>
                        <a:t>　</a:t>
                      </a:r>
                      <a:r>
                        <a:rPr kumimoji="1" lang="ja-JP" altLang="en-US" sz="2000" b="0" i="0" u="none" strike="noStrike" kern="1200" cap="none" normalizeH="0" baseline="0" dirty="0">
                          <a:ln>
                            <a:noFill/>
                          </a:ln>
                          <a:solidFill>
                            <a:schemeClr val="tx1"/>
                          </a:solidFill>
                          <a:effectLst/>
                          <a:latin typeface="+mn-lt"/>
                          <a:ea typeface="+mn-ea"/>
                          <a:cs typeface="+mn-cs"/>
                        </a:rPr>
                        <a:t>　　　　　</a:t>
                      </a:r>
                      <a:r>
                        <a:rPr kumimoji="1" lang="ja-JP" altLang="en-US" sz="2000" b="0" dirty="0">
                          <a:latin typeface="Meiryo UI" panose="020B0604030504040204" pitchFamily="50" charset="-128"/>
                          <a:ea typeface="Meiryo UI" panose="020B0604030504040204" pitchFamily="50" charset="-128"/>
                        </a:rPr>
                        <a:t>　円</a:t>
                      </a:r>
                    </a:p>
                  </a:txBody>
                  <a:tcPr marT="45707" marB="4570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4126" name="スライド番号プレースホルダー 2">
            <a:extLst>
              <a:ext uri="{FF2B5EF4-FFF2-40B4-BE49-F238E27FC236}">
                <a16:creationId xmlns:a16="http://schemas.microsoft.com/office/drawing/2014/main" id="{BD8FD315-0A63-0CB5-F36B-79D568A56639}"/>
              </a:ext>
            </a:extLst>
          </p:cNvPr>
          <p:cNvSpPr>
            <a:spLocks noGrp="1" noChangeArrowheads="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DC8975BB-573A-4767-8863-4F6AE3D162CA}" type="slidenum">
              <a:rPr lang="en-US" altLang="ja-JP" sz="1800" b="1"/>
              <a:pPr>
                <a:spcBef>
                  <a:spcPct val="0"/>
                </a:spcBef>
                <a:buFontTx/>
                <a:buNone/>
              </a:pPr>
              <a:t>2</a:t>
            </a:fld>
            <a:endParaRPr lang="en-US" altLang="ja-JP" sz="1800" b="1" dirty="0"/>
          </a:p>
        </p:txBody>
      </p:sp>
    </p:spTree>
    <p:extLst>
      <p:ext uri="{BB962C8B-B14F-4D97-AF65-F5344CB8AC3E}">
        <p14:creationId xmlns:p14="http://schemas.microsoft.com/office/powerpoint/2010/main" val="2721713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タイトル 1">
            <a:extLst>
              <a:ext uri="{FF2B5EF4-FFF2-40B4-BE49-F238E27FC236}">
                <a16:creationId xmlns:a16="http://schemas.microsoft.com/office/drawing/2014/main" id="{87210D11-34FA-84B0-8228-A3E04BA646AC}"/>
              </a:ext>
            </a:extLst>
          </p:cNvPr>
          <p:cNvSpPr>
            <a:spLocks noGrp="1" noChangeArrowheads="1"/>
          </p:cNvSpPr>
          <p:nvPr>
            <p:ph type="title"/>
          </p:nvPr>
        </p:nvSpPr>
        <p:spPr>
          <a:xfrm>
            <a:off x="479376" y="260648"/>
            <a:ext cx="11233248" cy="517525"/>
          </a:xfrm>
        </p:spPr>
        <p:txBody>
          <a:bodyPr/>
          <a:lstStyle/>
          <a:p>
            <a:pPr algn="l"/>
            <a:r>
              <a:rPr lang="ja-JP" altLang="en-US" sz="1600" b="1" dirty="0">
                <a:solidFill>
                  <a:srgbClr val="FF0000"/>
                </a:solidFill>
              </a:rPr>
              <a:t>◇備品の購入の場合は購入する備品の写真、イベントや活動への助成の場合はチラシや活動風景の写真を添付してください</a:t>
            </a:r>
            <a:br>
              <a:rPr lang="en-US" altLang="ja-JP" sz="1600" b="1" dirty="0">
                <a:solidFill>
                  <a:srgbClr val="FF0000"/>
                </a:solidFill>
              </a:rPr>
            </a:br>
            <a:r>
              <a:rPr lang="ja-JP" altLang="en-US" sz="1600" b="1" dirty="0">
                <a:solidFill>
                  <a:srgbClr val="FF0000"/>
                </a:solidFill>
              </a:rPr>
              <a:t>◇このスライド</a:t>
            </a:r>
            <a:r>
              <a:rPr lang="en-US" altLang="ja-JP" sz="1600" b="1" dirty="0">
                <a:solidFill>
                  <a:srgbClr val="FF0000"/>
                </a:solidFill>
              </a:rPr>
              <a:t>1</a:t>
            </a:r>
            <a:r>
              <a:rPr lang="ja-JP" altLang="en-US" sz="1600" b="1" dirty="0">
                <a:solidFill>
                  <a:srgbClr val="FF0000"/>
                </a:solidFill>
              </a:rPr>
              <a:t>枚に収まるように添付してください（スライドの追加は不可）</a:t>
            </a:r>
          </a:p>
        </p:txBody>
      </p:sp>
      <p:sp>
        <p:nvSpPr>
          <p:cNvPr id="2" name="スライド番号プレースホルダー 2">
            <a:extLst>
              <a:ext uri="{FF2B5EF4-FFF2-40B4-BE49-F238E27FC236}">
                <a16:creationId xmlns:a16="http://schemas.microsoft.com/office/drawing/2014/main" id="{5D55BB7E-D778-A93F-C069-4DAA6822B732}"/>
              </a:ext>
            </a:extLst>
          </p:cNvPr>
          <p:cNvSpPr>
            <a:spLocks noGrp="1" noChangeArrowheads="1"/>
          </p:cNvSpPr>
          <p:nvPr>
            <p:ph type="sldNum" sz="quarter" idx="12"/>
          </p:nvPr>
        </p:nvSpPr>
        <p:spPr>
          <a:xfrm>
            <a:off x="8737600" y="6245225"/>
            <a:ext cx="28448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DC8975BB-573A-4767-8863-4F6AE3D162CA}" type="slidenum">
              <a:rPr lang="en-US" altLang="ja-JP" sz="1800" b="1"/>
              <a:pPr>
                <a:spcBef>
                  <a:spcPct val="0"/>
                </a:spcBef>
                <a:buFontTx/>
                <a:buNone/>
              </a:pPr>
              <a:t>3</a:t>
            </a:fld>
            <a:endParaRPr lang="en-US" altLang="ja-JP" sz="1800" b="1" dirty="0"/>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24708</TotalTime>
  <Words>167</Words>
  <Application>Microsoft Office PowerPoint</Application>
  <PresentationFormat>ワイド画面</PresentationFormat>
  <Paragraphs>41</Paragraphs>
  <Slides>3</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HGPｺﾞｼｯｸE</vt:lpstr>
      <vt:lpstr>Meiryo UI</vt:lpstr>
      <vt:lpstr>ＭＳ Ｐゴシック</vt:lpstr>
      <vt:lpstr>Arial</vt:lpstr>
      <vt:lpstr>標準デザイン</vt:lpstr>
      <vt:lpstr>団体名　　●●●●　　</vt:lpstr>
      <vt:lpstr>団体名　　　　</vt:lpstr>
      <vt:lpstr>◇備品の購入の場合は購入する備品の写真、イベントや活動への助成の場合はチラシや活動風景の写真を添付してください ◇このスライド1枚に収まるように添付してください（スライドの追加は不可）</vt:lpstr>
    </vt:vector>
  </TitlesOfParts>
  <Company>金子財団</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鳳雛塾</dc:title>
  <dc:creator>金子財団</dc:creator>
  <cp:lastModifiedBy>鶴</cp:lastModifiedBy>
  <cp:revision>1049</cp:revision>
  <cp:lastPrinted>2020-09-11T02:11:19Z</cp:lastPrinted>
  <dcterms:created xsi:type="dcterms:W3CDTF">2010-08-23T23:35:36Z</dcterms:created>
  <dcterms:modified xsi:type="dcterms:W3CDTF">2025-10-15T03:07:30Z</dcterms:modified>
</cp:coreProperties>
</file>